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 autoAdjust="0"/>
    <p:restoredTop sz="94728" autoAdjust="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A90E539-A30E-41B4-9153-F0304910B47B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E35AE5E-7A90-4FF6-8796-721F0D4E6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014537" y="1966912"/>
            <a:ext cx="51149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КУЛИНАРНОЕ ПУТЕШЕСТВИЕ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</a:rPr>
              <a:t>АЗИЯ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12" name="Рисунок 11"/>
          <p:cNvSpPr>
            <a:spLocks noGrp="1"/>
          </p:cNvSpPr>
          <p:nvPr>
            <p:ph type="pic" idx="1"/>
          </p:nvPr>
        </p:nvSpPr>
        <p:spPr/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742950" indent="-742950"/>
            <a:r>
              <a:rPr lang="ru-RU" sz="2800" dirty="0" smtClean="0">
                <a:solidFill>
                  <a:srgbClr val="FFC000"/>
                </a:solidFill>
              </a:rPr>
              <a:t>КИТАЙ</a:t>
            </a:r>
          </a:p>
          <a:p>
            <a:pPr marL="742950" indent="-742950"/>
            <a:r>
              <a:rPr lang="ru-RU" sz="2800" dirty="0" smtClean="0">
                <a:solidFill>
                  <a:srgbClr val="FFC000"/>
                </a:solidFill>
              </a:rPr>
              <a:t>ЯПОНИЯ</a:t>
            </a:r>
          </a:p>
          <a:p>
            <a:pPr marL="742950" indent="-742950"/>
            <a:r>
              <a:rPr lang="ru-RU" sz="2800" dirty="0" smtClean="0">
                <a:solidFill>
                  <a:srgbClr val="FFC000"/>
                </a:solidFill>
              </a:rPr>
              <a:t>КОРЕЯ</a:t>
            </a:r>
          </a:p>
          <a:p>
            <a:pPr marL="742950" indent="-742950"/>
            <a:r>
              <a:rPr lang="ru-RU" sz="2800" dirty="0" smtClean="0">
                <a:solidFill>
                  <a:srgbClr val="FFC000"/>
                </a:solidFill>
              </a:rPr>
              <a:t>ИНДИЯ</a:t>
            </a:r>
          </a:p>
          <a:p>
            <a:pPr marL="742950" indent="-742950"/>
            <a:endParaRPr lang="ru-RU" sz="2800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609600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КИТАЙ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800" dirty="0" smtClean="0"/>
              <a:t>Одними из основных продуктов азиатской кухни являются </a:t>
            </a:r>
            <a:r>
              <a:rPr lang="ru-RU" sz="2800" u="sng" dirty="0" smtClean="0">
                <a:solidFill>
                  <a:schemeClr val="bg1"/>
                </a:solidFill>
              </a:rPr>
              <a:t>рис</a:t>
            </a:r>
            <a:r>
              <a:rPr lang="ru-RU" sz="2800" dirty="0" smtClean="0"/>
              <a:t> и </a:t>
            </a:r>
            <a:r>
              <a:rPr lang="ru-RU" sz="2800" u="sng" dirty="0" smtClean="0">
                <a:solidFill>
                  <a:schemeClr val="bg1"/>
                </a:solidFill>
              </a:rPr>
              <a:t>лапша</a:t>
            </a:r>
            <a:r>
              <a:rPr lang="ru-RU" sz="2800" dirty="0" smtClean="0"/>
              <a:t>. Для азиатской кухни характерны обилие </a:t>
            </a:r>
            <a:r>
              <a:rPr lang="ru-RU" sz="2800" u="sng" dirty="0" smtClean="0">
                <a:solidFill>
                  <a:schemeClr val="bg1"/>
                </a:solidFill>
              </a:rPr>
              <a:t>приправ</a:t>
            </a:r>
            <a:r>
              <a:rPr lang="ru-RU" sz="2800" dirty="0" smtClean="0"/>
              <a:t>, острые блюда, блюда с низким содержанием </a:t>
            </a:r>
            <a:r>
              <a:rPr lang="ru-RU" sz="2800" u="sng" dirty="0" smtClean="0">
                <a:solidFill>
                  <a:schemeClr val="bg1"/>
                </a:solidFill>
              </a:rPr>
              <a:t>жиров</a:t>
            </a:r>
            <a:r>
              <a:rPr lang="ru-RU" sz="2800" dirty="0" smtClean="0"/>
              <a:t>, </a:t>
            </a:r>
            <a:r>
              <a:rPr lang="ru-RU" sz="2800" u="sng" dirty="0" smtClean="0">
                <a:solidFill>
                  <a:schemeClr val="bg1"/>
                </a:solidFill>
              </a:rPr>
              <a:t>соевые продукты</a:t>
            </a:r>
            <a:r>
              <a:rPr lang="ru-RU" sz="2800" dirty="0" smtClean="0"/>
              <a:t>. Один из распространённых способов приготовления еды — </a:t>
            </a:r>
            <a:r>
              <a:rPr lang="ru-RU" sz="2800" u="sng" dirty="0" smtClean="0">
                <a:solidFill>
                  <a:schemeClr val="bg1"/>
                </a:solidFill>
              </a:rPr>
              <a:t>жарка</a:t>
            </a:r>
            <a:r>
              <a:rPr lang="ru-RU" sz="2800" dirty="0" smtClean="0"/>
              <a:t> в небольшом количестве очень горячего масла.</a:t>
            </a:r>
          </a:p>
          <a:p>
            <a:pPr>
              <a:buNone/>
            </a:pPr>
            <a:endParaRPr lang="ru-RU" sz="2800" u="sng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13" name="Содержимое 12" descr="http://www.bestsushi.ru/images/sushi_8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28736"/>
            <a:ext cx="405923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ЯПОНИЯ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1500174"/>
            <a:ext cx="405923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00174"/>
            <a:ext cx="3857651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685800" y="5000636"/>
            <a:ext cx="7924800" cy="1857364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Первое место в рейтинге полезности принадлежит </a:t>
            </a:r>
            <a:r>
              <a:rPr lang="ru-RU" sz="2400" dirty="0" smtClean="0">
                <a:solidFill>
                  <a:schemeClr val="bg1"/>
                </a:solidFill>
              </a:rPr>
              <a:t>японской кухне. </a:t>
            </a:r>
            <a:r>
              <a:rPr lang="ru-RU" sz="2400" dirty="0" smtClean="0">
                <a:solidFill>
                  <a:schemeClr val="tx1"/>
                </a:solidFill>
              </a:rPr>
              <a:t>Ничего удивительного, ведь в ней очень мало мяса, молока, животных жиров. Основа японской кухни - </a:t>
            </a:r>
            <a:r>
              <a:rPr lang="ru-RU" sz="2400" dirty="0" smtClean="0">
                <a:solidFill>
                  <a:schemeClr val="bg1"/>
                </a:solidFill>
              </a:rPr>
              <a:t>рыба, водоросли и морепродукты, овощи, соя и рис.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1" name="Объект 4" descr="http://www.bestsushi.ru/images/sushi_66.jpg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500042"/>
            <a:ext cx="8215370" cy="4500594"/>
          </a:xfr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9288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Из напитков японцы предпочитают </a:t>
            </a:r>
            <a:r>
              <a:rPr lang="ru-RU" u="sng" dirty="0" smtClean="0">
                <a:solidFill>
                  <a:srgbClr val="92D050"/>
                </a:solidFill>
              </a:rPr>
              <a:t>зелёный чай.</a:t>
            </a:r>
            <a:br>
              <a:rPr lang="ru-RU" u="sng" dirty="0" smtClean="0">
                <a:solidFill>
                  <a:srgbClr val="92D050"/>
                </a:solidFill>
              </a:rPr>
            </a:br>
            <a:r>
              <a:rPr lang="ru-RU" dirty="0" smtClean="0">
                <a:solidFill>
                  <a:srgbClr val="92D050"/>
                </a:solidFill>
              </a:rPr>
              <a:t>Зелёный чай – это символ Японии.</a:t>
            </a:r>
            <a:r>
              <a:rPr lang="ru-RU" u="sng" dirty="0" smtClean="0">
                <a:solidFill>
                  <a:srgbClr val="92D050"/>
                </a:solidFill>
              </a:rPr>
              <a:t> </a:t>
            </a:r>
            <a:br>
              <a:rPr lang="ru-RU" u="sng" dirty="0" smtClean="0">
                <a:solidFill>
                  <a:srgbClr val="92D050"/>
                </a:solidFill>
              </a:rPr>
            </a:b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785926"/>
            <a:ext cx="6643734" cy="476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87</TotalTime>
  <Words>92</Words>
  <Application>Microsoft Office PowerPoint</Application>
  <PresentationFormat>Экран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КУЛИНАРНОЕ ПУТЕШЕСТВИЕ</vt:lpstr>
      <vt:lpstr>АЗИЯ</vt:lpstr>
      <vt:lpstr>КИТАЙ</vt:lpstr>
      <vt:lpstr>ЯПОНИЯ</vt:lpstr>
      <vt:lpstr>Слайд 5</vt:lpstr>
      <vt:lpstr>Из напитков японцы предпочитают зелёный чай. Зелёный чай – это символ Японии.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КУЛИНАРНОЕ ПУТЕШЕСТВИЕ</dc:title>
  <dc:creator>Дима</dc:creator>
  <cp:lastModifiedBy>Admin</cp:lastModifiedBy>
  <cp:revision>12</cp:revision>
  <dcterms:created xsi:type="dcterms:W3CDTF">2011-03-14T14:21:53Z</dcterms:created>
  <dcterms:modified xsi:type="dcterms:W3CDTF">2012-11-29T12:10:25Z</dcterms:modified>
</cp:coreProperties>
</file>